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0FD6FE-E630-4CAF-86B9-F7049D074322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2EFD76-D1AD-4B84-939F-A84D820883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4474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EFD76-D1AD-4B84-939F-A84D82088350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2737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8D73-E80C-49EE-8067-9B8536F3CBAE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B40F-E611-452C-8CC8-68E9BFA7FC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6656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8D73-E80C-49EE-8067-9B8536F3CBAE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B40F-E611-452C-8CC8-68E9BFA7FC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6183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8D73-E80C-49EE-8067-9B8536F3CBAE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B40F-E611-452C-8CC8-68E9BFA7FC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549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8D73-E80C-49EE-8067-9B8536F3CBAE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B40F-E611-452C-8CC8-68E9BFA7FC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242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8D73-E80C-49EE-8067-9B8536F3CBAE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B40F-E611-452C-8CC8-68E9BFA7FC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5762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8D73-E80C-49EE-8067-9B8536F3CBAE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B40F-E611-452C-8CC8-68E9BFA7FC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31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8D73-E80C-49EE-8067-9B8536F3CBAE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B40F-E611-452C-8CC8-68E9BFA7FC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73578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8D73-E80C-49EE-8067-9B8536F3CBAE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B40F-E611-452C-8CC8-68E9BFA7FC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520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8D73-E80C-49EE-8067-9B8536F3CBAE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B40F-E611-452C-8CC8-68E9BFA7FC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973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8D73-E80C-49EE-8067-9B8536F3CBAE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B40F-E611-452C-8CC8-68E9BFA7FC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985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C8D73-E80C-49EE-8067-9B8536F3CBAE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DB40F-E611-452C-8CC8-68E9BFA7FC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7178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C8D73-E80C-49EE-8067-9B8536F3CBAE}" type="datetimeFigureOut">
              <a:rPr lang="tr-TR" smtClean="0"/>
              <a:t>15.12.2019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DB40F-E611-452C-8CC8-68E9BFA7FCC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108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71600" y="806847"/>
            <a:ext cx="7772400" cy="1470025"/>
          </a:xfrm>
        </p:spPr>
        <p:txBody>
          <a:bodyPr/>
          <a:lstStyle/>
          <a:p>
            <a:pPr algn="l"/>
            <a:r>
              <a:rPr lang="tr-TR" dirty="0" smtClean="0"/>
              <a:t>  </a:t>
            </a:r>
            <a:r>
              <a:rPr lang="tr-TR" b="1" dirty="0" smtClean="0">
                <a:solidFill>
                  <a:srgbClr val="92D050"/>
                </a:solidFill>
                <a:latin typeface="Comic Sans MS" panose="030F0702030302020204" pitchFamily="66" charset="0"/>
              </a:rPr>
              <a:t>SEVGİ</a:t>
            </a:r>
            <a:r>
              <a:rPr lang="tr-TR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 ANAOKULU     </a:t>
            </a:r>
            <a:endParaRPr lang="tr-TR" b="1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2924944"/>
            <a:ext cx="6400800" cy="2713856"/>
          </a:xfrm>
          <a:solidFill>
            <a:srgbClr val="FF0000"/>
          </a:solidFill>
        </p:spPr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2019-2020 Öğretim Yılı Projemiz</a:t>
            </a:r>
          </a:p>
          <a:p>
            <a:r>
              <a:rPr lang="tr-TR" dirty="0" smtClean="0"/>
              <a:t> </a:t>
            </a:r>
          </a:p>
          <a:p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908720"/>
            <a:ext cx="164742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8394" y="4149080"/>
            <a:ext cx="1943100" cy="14775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4221088"/>
            <a:ext cx="3744416" cy="13144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23740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tr-TR" dirty="0"/>
              <a:t> </a:t>
            </a:r>
            <a:r>
              <a:rPr lang="tr-TR" dirty="0" smtClean="0"/>
              <a:t>   </a:t>
            </a:r>
            <a:br>
              <a:rPr lang="tr-TR" dirty="0" smtClean="0"/>
            </a:br>
            <a:r>
              <a:rPr lang="tr-TR" dirty="0"/>
              <a:t> </a:t>
            </a:r>
            <a:r>
              <a:rPr lang="tr-TR" dirty="0" smtClean="0"/>
              <a:t>     </a:t>
            </a:r>
            <a:r>
              <a:rPr lang="tr-TR" sz="4900" dirty="0" smtClean="0"/>
              <a:t>E-TWİNNİNG NEDİR?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sz="2600" dirty="0" smtClean="0"/>
              <a:t>E-TWİNNİNG,  </a:t>
            </a:r>
          </a:p>
          <a:p>
            <a:r>
              <a:rPr lang="tr-TR" sz="2600" dirty="0" smtClean="0"/>
              <a:t>Avrupa’daki </a:t>
            </a:r>
            <a:r>
              <a:rPr lang="tr-TR" sz="2600" dirty="0"/>
              <a:t>okullar için oluşturulmuş bir topluluktur.</a:t>
            </a:r>
            <a:br>
              <a:rPr lang="tr-TR" sz="2600" dirty="0"/>
            </a:br>
            <a:r>
              <a:rPr lang="tr-TR" sz="2600" dirty="0"/>
              <a:t>İletişim kurmak, işbirliği yapmak, projeler geliştirmek, paylaşmak; kısacası Avrupa’daki en heyecan verici öğrenme topluluğunu hissetmek ve bu topluluğun bir parçası olmak için</a:t>
            </a:r>
            <a:r>
              <a:rPr lang="tr-TR" sz="2600" b="1" dirty="0"/>
              <a:t>, </a:t>
            </a:r>
            <a:r>
              <a:rPr lang="tr-TR" sz="2600" b="1" u="sng" dirty="0"/>
              <a:t>Avrupa ülkelerindeki katılımcı okullardan birinde çalışan personele (öğretmenler, müdürler, kütüphaneciler </a:t>
            </a:r>
            <a:r>
              <a:rPr lang="tr-TR" sz="2600" b="1" u="sng" dirty="0" err="1"/>
              <a:t>v.b</a:t>
            </a:r>
            <a:r>
              <a:rPr lang="tr-TR" sz="2600" b="1" u="sng" dirty="0"/>
              <a:t>.) yönelik bir platform sunmaktadır.</a:t>
            </a:r>
            <a:br>
              <a:rPr lang="tr-TR" sz="2600" b="1" u="sng" dirty="0"/>
            </a:br>
            <a:r>
              <a:rPr lang="tr-TR" sz="2600" dirty="0" err="1"/>
              <a:t>eTwinning</a:t>
            </a:r>
            <a:r>
              <a:rPr lang="tr-TR" sz="2600" dirty="0"/>
              <a:t>, Bilgi ve İletişim Teknolojilerinin kullanımı vasıtasıyla gerekli destek, araçlar ve hizmetleri sağlayarak okulların herhangi bir konuda kısa ve uzun vadeli ortaklıklar kurmasını kolaylaştırarak </a:t>
            </a:r>
            <a:r>
              <a:rPr lang="tr-TR" sz="2600" b="1" u="sng" dirty="0"/>
              <a:t>Avrupa'da okul işbirliği</a:t>
            </a:r>
            <a:r>
              <a:rPr lang="tr-TR" sz="2600" dirty="0"/>
              <a:t>ni teşvik etmektedir.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188640"/>
            <a:ext cx="1944687" cy="1224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5331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1"/>
                </a:solidFill>
              </a:rPr>
              <a:t>NEDEN GERİ DÖNÜŞÜM PROJESİ?</a:t>
            </a:r>
            <a:endParaRPr lang="tr-TR" b="1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110036"/>
            <a:ext cx="8229600" cy="4176464"/>
          </a:xfrm>
        </p:spPr>
        <p:txBody>
          <a:bodyPr>
            <a:normAutofit/>
          </a:bodyPr>
          <a:lstStyle/>
          <a:p>
            <a:r>
              <a:rPr lang="tr-TR" sz="3000" b="1" dirty="0" smtClean="0">
                <a:solidFill>
                  <a:schemeClr val="accent6">
                    <a:lumMod val="75000"/>
                  </a:schemeClr>
                </a:solidFill>
              </a:rPr>
              <a:t>Her gün havasını, suyunu ,toprağını, türlü meyvelerini ve sayamayacağımız bir çok hayati nimetini kullandığımız bu Dünya için biz ne yapıyoruz?</a:t>
            </a:r>
          </a:p>
          <a:p>
            <a:r>
              <a:rPr lang="tr-TR" sz="3000" b="1" dirty="0" smtClean="0">
                <a:solidFill>
                  <a:srgbClr val="7030A0"/>
                </a:solidFill>
              </a:rPr>
              <a:t>Tüketirken tükenen her bir şey için yerine ne koyabiliyoruz?</a:t>
            </a:r>
            <a:endParaRPr lang="tr-TR" sz="3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tr-TR" sz="3000" b="1" dirty="0" smtClean="0">
                <a:solidFill>
                  <a:srgbClr val="00B050"/>
                </a:solidFill>
              </a:rPr>
              <a:t>Çocuklarımıza gelecekte bu </a:t>
            </a:r>
            <a:r>
              <a:rPr lang="tr-TR" sz="3000" b="1" dirty="0">
                <a:solidFill>
                  <a:srgbClr val="00B050"/>
                </a:solidFill>
              </a:rPr>
              <a:t>D</a:t>
            </a:r>
            <a:r>
              <a:rPr lang="tr-TR" sz="3000" b="1" dirty="0" smtClean="0">
                <a:solidFill>
                  <a:srgbClr val="00B050"/>
                </a:solidFill>
              </a:rPr>
              <a:t>ünya’nın hangi güzelliklerini bırakabileceğiz?</a:t>
            </a:r>
          </a:p>
        </p:txBody>
      </p:sp>
      <p:pic>
        <p:nvPicPr>
          <p:cNvPr id="3074" name="Picture 2" descr="C:\Users\Kale\Desktop\GERİ DÖNÜŞÜM PROJESİ\fotolar\recycling-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124744"/>
            <a:ext cx="2402632" cy="1201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3258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tr-TR" b="1" dirty="0" smtClean="0">
                <a:ln/>
                <a:solidFill>
                  <a:schemeClr val="accent3"/>
                </a:solidFill>
              </a:rPr>
              <a:t/>
            </a:r>
            <a:br>
              <a:rPr lang="tr-TR" b="1" dirty="0" smtClean="0">
                <a:ln/>
                <a:solidFill>
                  <a:schemeClr val="accent3"/>
                </a:solidFill>
              </a:rPr>
            </a:br>
            <a:r>
              <a:rPr lang="tr-TR" b="1" i="1" dirty="0" smtClean="0">
                <a:ln/>
                <a:solidFill>
                  <a:schemeClr val="accent3"/>
                </a:solidFill>
              </a:rPr>
              <a:t> </a:t>
            </a:r>
            <a:br>
              <a:rPr lang="tr-TR" b="1" i="1" dirty="0" smtClean="0">
                <a:ln/>
                <a:solidFill>
                  <a:schemeClr val="accent3"/>
                </a:solidFill>
              </a:rPr>
            </a:br>
            <a:r>
              <a:rPr lang="tr-TR" b="1" i="1" dirty="0" smtClean="0">
                <a:ln/>
                <a:solidFill>
                  <a:schemeClr val="accent3"/>
                </a:solidFill>
              </a:rPr>
              <a:t/>
            </a:r>
            <a:br>
              <a:rPr lang="tr-TR" b="1" i="1" dirty="0" smtClean="0">
                <a:ln/>
                <a:solidFill>
                  <a:schemeClr val="accent3"/>
                </a:solidFill>
              </a:rPr>
            </a:br>
            <a:r>
              <a:rPr lang="tr-TR" b="1" i="1" dirty="0">
                <a:ln/>
                <a:solidFill>
                  <a:schemeClr val="accent3"/>
                </a:solidFill>
              </a:rPr>
              <a:t/>
            </a:r>
            <a:br>
              <a:rPr lang="tr-TR" b="1" i="1" dirty="0">
                <a:ln/>
                <a:solidFill>
                  <a:schemeClr val="accent3"/>
                </a:solidFill>
              </a:rPr>
            </a:br>
            <a:r>
              <a:rPr lang="tr-TR" b="1" i="1" dirty="0" smtClean="0">
                <a:ln/>
                <a:solidFill>
                  <a:schemeClr val="accent3"/>
                </a:solidFill>
              </a:rPr>
              <a:t/>
            </a:r>
            <a:br>
              <a:rPr lang="tr-TR" b="1" i="1" dirty="0" smtClean="0">
                <a:ln/>
                <a:solidFill>
                  <a:schemeClr val="accent3"/>
                </a:solidFill>
              </a:rPr>
            </a:br>
            <a:r>
              <a:rPr lang="tr-TR" b="1" i="1" dirty="0" smtClean="0">
                <a:ln/>
                <a:solidFill>
                  <a:schemeClr val="accent3"/>
                </a:solidFill>
              </a:rPr>
              <a:t>MİNİKLER </a:t>
            </a:r>
            <a:r>
              <a:rPr lang="tr-TR" b="1" i="1" dirty="0">
                <a:ln/>
                <a:solidFill>
                  <a:schemeClr val="accent3"/>
                </a:solidFill>
              </a:rPr>
              <a:t>EĞİTİME </a:t>
            </a:r>
            <a:r>
              <a:rPr lang="tr-TR" b="1" dirty="0">
                <a:ln/>
                <a:solidFill>
                  <a:schemeClr val="accent3"/>
                </a:solidFill>
              </a:rPr>
              <a:t/>
            </a:r>
            <a:br>
              <a:rPr lang="tr-TR" b="1" dirty="0">
                <a:ln/>
                <a:solidFill>
                  <a:schemeClr val="accent3"/>
                </a:solidFill>
              </a:rPr>
            </a:br>
            <a:r>
              <a:rPr lang="tr-TR" b="1" i="1" dirty="0">
                <a:ln/>
                <a:solidFill>
                  <a:schemeClr val="accent3"/>
                </a:solidFill>
              </a:rPr>
              <a:t>SIFIR ATIK KATIYOR</a:t>
            </a:r>
            <a:r>
              <a:rPr lang="tr-TR" b="1" dirty="0">
                <a:ln/>
                <a:solidFill>
                  <a:schemeClr val="accent3"/>
                </a:solidFill>
              </a:rPr>
              <a:t/>
            </a:r>
            <a:br>
              <a:rPr lang="tr-TR" b="1" dirty="0">
                <a:ln/>
                <a:solidFill>
                  <a:schemeClr val="accent3"/>
                </a:solidFill>
              </a:rPr>
            </a:br>
            <a:r>
              <a:rPr lang="tr-TR" b="1" i="1" dirty="0">
                <a:ln/>
                <a:solidFill>
                  <a:schemeClr val="accent3"/>
                </a:solidFill>
              </a:rPr>
              <a:t> </a:t>
            </a:r>
            <a:r>
              <a:rPr lang="tr-TR" b="1" dirty="0">
                <a:ln/>
                <a:solidFill>
                  <a:schemeClr val="accent3"/>
                </a:solidFill>
              </a:rPr>
              <a:t/>
            </a:r>
            <a:br>
              <a:rPr lang="tr-TR" b="1" dirty="0">
                <a:ln/>
                <a:solidFill>
                  <a:schemeClr val="accent3"/>
                </a:solidFill>
              </a:rPr>
            </a:br>
            <a:r>
              <a:rPr lang="tr-TR" b="1" dirty="0">
                <a:ln/>
                <a:solidFill>
                  <a:schemeClr val="accent3"/>
                </a:solidFill>
              </a:rPr>
              <a:t> </a:t>
            </a:r>
            <a:br>
              <a:rPr lang="tr-TR" b="1" dirty="0">
                <a:ln/>
                <a:solidFill>
                  <a:schemeClr val="accent3"/>
                </a:solidFill>
              </a:rPr>
            </a:br>
            <a:r>
              <a:rPr lang="tr-TR" b="1" dirty="0" smtClean="0">
                <a:ln/>
                <a:solidFill>
                  <a:schemeClr val="accent3"/>
                </a:solidFill>
              </a:rPr>
              <a:t/>
            </a:r>
            <a:br>
              <a:rPr lang="tr-TR" b="1" dirty="0" smtClean="0">
                <a:ln/>
                <a:solidFill>
                  <a:schemeClr val="accent3"/>
                </a:solidFill>
              </a:rPr>
            </a:br>
            <a:r>
              <a:rPr lang="tr-TR" b="1" dirty="0" smtClean="0">
                <a:ln/>
                <a:solidFill>
                  <a:schemeClr val="accent3"/>
                </a:solidFill>
              </a:rPr>
              <a:t> </a:t>
            </a:r>
            <a:br>
              <a:rPr lang="tr-TR" b="1" dirty="0" smtClean="0">
                <a:ln/>
                <a:solidFill>
                  <a:schemeClr val="accent3"/>
                </a:solidFill>
              </a:rPr>
            </a:br>
            <a:endParaRPr lang="tr-TR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tr-TR" sz="28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</a:p>
          <a:p>
            <a:r>
              <a:rPr lang="tr-T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Sıfır atık bilinci </a:t>
            </a:r>
          </a:p>
          <a:p>
            <a:r>
              <a:rPr lang="tr-T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Geri dönüşüm nasıl yapılır?</a:t>
            </a:r>
          </a:p>
          <a:p>
            <a:r>
              <a:rPr lang="tr-T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Geri dönüşüm malzemelerini tasarım için kullanma</a:t>
            </a:r>
          </a:p>
          <a:p>
            <a:r>
              <a:rPr lang="tr-T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Geri dönüşüm ürünleriyle eğitim araç gereci tasarlama</a:t>
            </a:r>
          </a:p>
          <a:p>
            <a:r>
              <a:rPr lang="tr-T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Bahçeye oyun ve güzellikler katma</a:t>
            </a:r>
          </a:p>
          <a:p>
            <a:r>
              <a:rPr lang="tr-T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Çocuğuma oyuncak yapıyorum </a:t>
            </a:r>
          </a:p>
          <a:p>
            <a:r>
              <a:rPr lang="tr-T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Geri dönüşüm defilesi ve sergi</a:t>
            </a:r>
          </a:p>
          <a:p>
            <a:endParaRPr lang="tr-TR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76672"/>
            <a:ext cx="2349252" cy="2493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293096"/>
            <a:ext cx="1625131" cy="15567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3868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SEVGİ ANAOKULU DER Kİ…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4400" dirty="0" smtClean="0">
                <a:latin typeface="+mj-lt"/>
              </a:rPr>
              <a:t> Amacımız </a:t>
            </a:r>
          </a:p>
          <a:p>
            <a:r>
              <a:rPr lang="tr-TR" sz="4400" dirty="0"/>
              <a:t>güzel ahlaklı yürekler </a:t>
            </a:r>
            <a:r>
              <a:rPr lang="tr-TR" sz="4400" dirty="0" smtClean="0"/>
              <a:t>kazanmak, </a:t>
            </a:r>
            <a:endParaRPr lang="tr-TR" sz="4400" dirty="0"/>
          </a:p>
          <a:p>
            <a:r>
              <a:rPr lang="tr-TR" sz="4400" dirty="0" smtClean="0">
                <a:latin typeface="+mj-lt"/>
              </a:rPr>
              <a:t>bilinçli bir nesil yetiştirmek,</a:t>
            </a:r>
          </a:p>
          <a:p>
            <a:r>
              <a:rPr lang="tr-TR" sz="4400" dirty="0" smtClean="0">
                <a:latin typeface="+mj-lt"/>
              </a:rPr>
              <a:t>hayalleri bu okula sığmayan sevgi tohumlarını yeşertmektir.</a:t>
            </a:r>
            <a:r>
              <a:rPr lang="tr-TR" dirty="0" smtClean="0">
                <a:latin typeface="+mj-lt"/>
              </a:rPr>
              <a:t> </a:t>
            </a:r>
            <a:endParaRPr lang="tr-TR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08716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126</Words>
  <Application>Microsoft Office PowerPoint</Application>
  <PresentationFormat>Ekran Gösterisi (4:3)</PresentationFormat>
  <Paragraphs>25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6" baseType="lpstr">
      <vt:lpstr>Ofis Teması</vt:lpstr>
      <vt:lpstr>  SEVGİ ANAOKULU     </vt:lpstr>
      <vt:lpstr>           E-TWİNNİNG NEDİR? </vt:lpstr>
      <vt:lpstr>NEDEN GERİ DÖNÜŞÜM PROJESİ?</vt:lpstr>
      <vt:lpstr>      MİNİKLER EĞİTİME  SIFIR ATIK KATIYOR        </vt:lpstr>
      <vt:lpstr>SEVGİ ANAOKULU DER Kİ…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SEVGİ ANAOKULU</dc:title>
  <dc:creator>Kale</dc:creator>
  <cp:lastModifiedBy>Kale</cp:lastModifiedBy>
  <cp:revision>11</cp:revision>
  <dcterms:created xsi:type="dcterms:W3CDTF">2019-12-12T13:42:07Z</dcterms:created>
  <dcterms:modified xsi:type="dcterms:W3CDTF">2019-12-15T18:04:00Z</dcterms:modified>
</cp:coreProperties>
</file>